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ata" panose="020B0604020202020204" charset="0"/>
      <p:regular r:id="rId13"/>
    </p:embeddedFont>
    <p:embeddedFont>
      <p:font typeface="Raleway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74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846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DocSpot: Seamless Appointment Booking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626281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DocSpot is revolutionizing healthcare appointment scheduling, connecting patients and providers effortlessly. Our platform is designed to boost clinic efficiency by an impressive 30%, making healthcare more accessible and manageable for everyone involved.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11968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466046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520124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574202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80190" y="628280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80190" y="6823591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C2AC00-F27C-13B8-B1AB-D1D1358D081E}"/>
              </a:ext>
            </a:extLst>
          </p:cNvPr>
          <p:cNvSpPr/>
          <p:nvPr/>
        </p:nvSpPr>
        <p:spPr>
          <a:xfrm>
            <a:off x="12589727" y="7549376"/>
            <a:ext cx="2040673" cy="60216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8078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DocSpot: Connect, Optimize, Grow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355890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DocSpot is committed to </a:t>
            </a:r>
            <a:r>
              <a:rPr lang="en-US" sz="15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transforming healthcare access for millions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making it easier for patients to receive the care they need. We empower clinics with unparalleled efficiency and insightful data, allowing them to focus on what matters most: patient well-being.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3849291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Invest in DocSpot today and be a part of the seamless future of healthcare.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439007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493085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547163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601241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93790" y="655320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93790" y="709398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530066"/>
            <a:ext cx="9430703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Frustration of Current Booking Systems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49" y="2024063"/>
            <a:ext cx="963811" cy="14191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27622" y="2216825"/>
            <a:ext cx="242839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High Phone Reliance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927622" y="2633663"/>
            <a:ext cx="827412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56% of patients still book via phone calls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leading to significant bottlenecks and delays in accessing care.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049" y="3443168"/>
            <a:ext cx="963811" cy="14191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27622" y="3635931"/>
            <a:ext cx="240946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Long Wait Times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927622" y="4052768"/>
            <a:ext cx="827412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Patients face an </a:t>
            </a: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average hold time of 10-15 minutes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for appointments, a major source of frustration.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49" y="4862274"/>
            <a:ext cx="963811" cy="14191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27622" y="5055037"/>
            <a:ext cx="240946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Call Abandonment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927622" y="5471874"/>
            <a:ext cx="827412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 in 5 patients abandon calls due to excessive wait times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missing out on crucial medical care.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049" y="6281380"/>
            <a:ext cx="963811" cy="14191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27622" y="6474143"/>
            <a:ext cx="240946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Lost Revenue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927622" y="6890980"/>
            <a:ext cx="827412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 estimated </a:t>
            </a: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$150 billion is lost annually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from missed appointments, impacting both patients and providers.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11367849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Introducing DocSpot: The Future of Appointments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70" y="1589603"/>
            <a:ext cx="6339007" cy="63390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0944" y="1547455"/>
            <a:ext cx="6339007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DocSpot is an </a:t>
            </a: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AI-powered, cloud-native scheduling platform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designed to transform healthcare accessibility. We offer </a:t>
            </a: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24/7 access for patients, clinics, and telehealth providers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ensuring flexibility and convenience.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550944" y="2613303"/>
            <a:ext cx="6339007" cy="119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innovative solution significantly </a:t>
            </a: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reduces administrative burden by 40%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freeing up valuable staff time to focus on patient care. DocSpot is built on a robust, secure infrastructure, prioritizing patient data privacy and compliance.</a:t>
            </a:r>
            <a:endParaRPr lang="en-US" sz="1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6B1402-8EA8-692C-6D6A-AF7630DE13D8}"/>
              </a:ext>
            </a:extLst>
          </p:cNvPr>
          <p:cNvSpPr/>
          <p:nvPr/>
        </p:nvSpPr>
        <p:spPr>
          <a:xfrm>
            <a:off x="12634332" y="7437863"/>
            <a:ext cx="1996068" cy="7917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695325"/>
            <a:ext cx="7579519" cy="1222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 Patients: Effortless Experience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82241" y="2210872"/>
            <a:ext cx="439936" cy="439936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417677" y="2278023"/>
            <a:ext cx="244471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Rapid Booking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417677" y="2700814"/>
            <a:ext cx="694408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 appointments in </a:t>
            </a: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less than 60 seconds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streamlining the entire process.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82241" y="3404830"/>
            <a:ext cx="439936" cy="439936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417677" y="3471982"/>
            <a:ext cx="328136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Extensive Provider Network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417677" y="3894773"/>
            <a:ext cx="6944082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Access </a:t>
            </a: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availability for over 50,000 providers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ensuring diverse choices.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82241" y="4911685"/>
            <a:ext cx="439936" cy="439936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417677" y="4978837"/>
            <a:ext cx="263818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Automated Reminders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417677" y="5401628"/>
            <a:ext cx="6944082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Receive </a:t>
            </a: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automated reminders via SMS/email with an 80% open rate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reducing no-shows.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82241" y="6418540"/>
            <a:ext cx="439936" cy="439936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1417677" y="6485692"/>
            <a:ext cx="2556391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Flexible Management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417677" y="6908482"/>
            <a:ext cx="6944082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Enjoy </a:t>
            </a: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one-click rescheduling and cancellation options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providing unparalleled convenience.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519" y="499467"/>
            <a:ext cx="7468553" cy="567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 Clinics: Optimized Operations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26519" y="1430298"/>
            <a:ext cx="1317736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DocSpot empowers clinics to streamline their operations, leading to significant improvements: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26519" y="1925241"/>
            <a:ext cx="1317736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Reduces no-show rates by up to 25%, ensuring more efficient use of resources.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26519" y="2279333"/>
            <a:ext cx="1317736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Automates patient intake and eligibility checks, cutting down on manual paperwork.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26519" y="2633424"/>
            <a:ext cx="1317736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Integrates seamlessly with over 15 major EHR systems, including Epic and Cerner, for a unified workflow.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26519" y="2987516"/>
            <a:ext cx="1317736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Saves staff 5-10 hours weekly on scheduling tasks, allowing them to focus on patient care.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26519" y="3482459"/>
            <a:ext cx="1317736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26519" y="3977402"/>
            <a:ext cx="1317736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26519" y="4472345"/>
            <a:ext cx="1317736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26519" y="4967288"/>
            <a:ext cx="1317736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26519" y="5462230"/>
            <a:ext cx="1317736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26519" y="5957173"/>
            <a:ext cx="1317736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26519" y="6452116"/>
            <a:ext cx="1317736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26519" y="6947059"/>
            <a:ext cx="1317736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26519" y="7442002"/>
            <a:ext cx="1317736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1BB3D3-E1C0-F3A4-1C5B-5D686B4670D6}"/>
              </a:ext>
            </a:extLst>
          </p:cNvPr>
          <p:cNvSpPr/>
          <p:nvPr/>
        </p:nvSpPr>
        <p:spPr>
          <a:xfrm>
            <a:off x="12578576" y="7627434"/>
            <a:ext cx="2051824" cy="60216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16618"/>
            <a:ext cx="932890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Intelligent Engine Behind DocSpot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334351"/>
            <a:ext cx="595313" cy="5953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37109" y="45017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Proprietary AI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637109" y="4930973"/>
            <a:ext cx="555402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AI engine </a:t>
            </a:r>
            <a:r>
              <a:rPr lang="en-US" sz="15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optimizes provider schedules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maximizing efficiency and minimizing downtime.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144" y="4334351"/>
            <a:ext cx="595313" cy="5953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82464" y="45017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Security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8282464" y="4930973"/>
            <a:ext cx="55541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HIPAA-compliant data security and privacy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protocols ensure patient information is always protected.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62186"/>
            <a:ext cx="595313" cy="5953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37109" y="6229588"/>
            <a:ext cx="275760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Scalable Infrastructure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637109" y="6658808"/>
            <a:ext cx="555402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Built on </a:t>
            </a:r>
            <a:r>
              <a:rPr lang="en-US" sz="15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scalable cloud infrastructure with 99.9% uptime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guaranteeing reliability.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9144" y="6062186"/>
            <a:ext cx="595313" cy="5953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282464" y="622958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Predictive Analytics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8282464" y="6658808"/>
            <a:ext cx="55541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Predictive analytics identifies peak demand times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allowing for proactive resource allocation.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311FA8-82FF-853B-56C4-B5EF28C607F5}"/>
              </a:ext>
            </a:extLst>
          </p:cNvPr>
          <p:cNvSpPr/>
          <p:nvPr/>
        </p:nvSpPr>
        <p:spPr>
          <a:xfrm>
            <a:off x="12645483" y="7627434"/>
            <a:ext cx="1984917" cy="60216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03" y="383858"/>
            <a:ext cx="5025985" cy="43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Market Impact &amp; Opportunity</a:t>
            </a:r>
            <a:endParaRPr lang="en-US" sz="2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03" y="1099423"/>
            <a:ext cx="13513594" cy="75676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8403" y="8824079"/>
            <a:ext cx="13513594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US market for healthcare IT solutions is a robust </a:t>
            </a:r>
            <a:r>
              <a:rPr lang="en-US" sz="10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$10 billion opportunity</a:t>
            </a: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 Online booking adoption has seen phenomenal growth, increasing by </a:t>
            </a:r>
            <a:r>
              <a:rPr lang="en-US" sz="10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300% in just three years</a:t>
            </a: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 DocSpot aims to capture a significant share of this market, targeting </a:t>
            </a:r>
            <a:r>
              <a:rPr lang="en-US" sz="10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10,000 clinics by the end of 2025</a:t>
            </a: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serving a projected </a:t>
            </a:r>
            <a:r>
              <a:rPr lang="en-US" sz="10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50 million unique patients</a:t>
            </a: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0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0375BA-634C-3857-3341-608874D35DDF}"/>
              </a:ext>
            </a:extLst>
          </p:cNvPr>
          <p:cNvSpPr/>
          <p:nvPr/>
        </p:nvSpPr>
        <p:spPr>
          <a:xfrm>
            <a:off x="12455912" y="7449015"/>
            <a:ext cx="2174488" cy="78058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532924"/>
            <a:ext cx="5166955" cy="603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Competitive Edge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259473" y="1426726"/>
            <a:ext cx="7597854" cy="1422559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52711" y="1619964"/>
            <a:ext cx="3268980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Unmatched AI Optimization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52711" y="2037874"/>
            <a:ext cx="7211378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proprietary </a:t>
            </a: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AI-driven optimization algorithms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provide unparalleled scheduling efficiency and accuracy, setting us apart from competitors.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259473" y="3042523"/>
            <a:ext cx="7597854" cy="1422559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6452711" y="3235762"/>
            <a:ext cx="3404830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Deep Integration Capabilities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52711" y="3653671"/>
            <a:ext cx="7211378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offer </a:t>
            </a: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deep integration capabilities across various healthcare ecosystems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ensuring seamless connectivity with existing systems like EHRs.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259473" y="4658320"/>
            <a:ext cx="7597854" cy="1422559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452711" y="4851559"/>
            <a:ext cx="3032760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Superior User Experience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452711" y="5269468"/>
            <a:ext cx="7211378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Patients report a </a:t>
            </a: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92% satisfaction rate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highlighting our commitment to an intuitive and user-friendly platform.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259473" y="6274118"/>
            <a:ext cx="7597854" cy="1422559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6452711" y="6467356"/>
            <a:ext cx="241601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Dedicated Support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452711" y="6885265"/>
            <a:ext cx="7211378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provide </a:t>
            </a:r>
            <a:r>
              <a:rPr lang="en-US" sz="15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dedicated 24/7 technical support and comprehensive training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ensuring our clients maximize their investment.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C28A8-5C62-31A6-19EE-26840DF52919}"/>
              </a:ext>
            </a:extLst>
          </p:cNvPr>
          <p:cNvSpPr/>
          <p:nvPr/>
        </p:nvSpPr>
        <p:spPr>
          <a:xfrm>
            <a:off x="12756995" y="7696677"/>
            <a:ext cx="1873405" cy="5329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690" y="675799"/>
            <a:ext cx="6393418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Proven Success: Case Study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60690" y="1726525"/>
            <a:ext cx="7679769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Willow Creek Medical Group, a clinic serving </a:t>
            </a: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2,500 patients monthly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implemented DocSpot and experienced significant improvements: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60690" y="2506028"/>
            <a:ext cx="767976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Reduced phone calls by 60%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within six months, freeing up administrative staff.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60690" y="2876788"/>
            <a:ext cx="767976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Increased appointment conversion by 18%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leading to more booked patient visits.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60690" y="3247549"/>
            <a:ext cx="7679769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Decreased no-show rates from 12% to a remarkable 7%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optimizing clinic schedules.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60690" y="3922514"/>
            <a:ext cx="7679769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Realized </a:t>
            </a: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annual administrative cost savings of $30,000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directly impacting their bottom line.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60690" y="4702016"/>
            <a:ext cx="767976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60690" y="5177314"/>
            <a:ext cx="767976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60690" y="5652611"/>
            <a:ext cx="767976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60690" y="6127909"/>
            <a:ext cx="767976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60690" y="6603206"/>
            <a:ext cx="767976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60690" y="7078504"/>
            <a:ext cx="767976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947" y="1769388"/>
            <a:ext cx="4965263" cy="49652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1624DF-4D74-400E-A738-F94339F8E2B4}"/>
              </a:ext>
            </a:extLst>
          </p:cNvPr>
          <p:cNvSpPr/>
          <p:nvPr/>
        </p:nvSpPr>
        <p:spPr>
          <a:xfrm>
            <a:off x="12567425" y="7593981"/>
            <a:ext cx="2062975" cy="63561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731</Words>
  <Application>Microsoft Office PowerPoint</Application>
  <PresentationFormat>Custom</PresentationFormat>
  <Paragraphs>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Prata</vt:lpstr>
      <vt:lpstr>Raleway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 nvsssai</cp:lastModifiedBy>
  <cp:revision>2</cp:revision>
  <dcterms:created xsi:type="dcterms:W3CDTF">2025-06-27T05:58:10Z</dcterms:created>
  <dcterms:modified xsi:type="dcterms:W3CDTF">2025-06-27T06:03:14Z</dcterms:modified>
</cp:coreProperties>
</file>